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E108F6-9EF4-490D-8F5C-0474372C3A04}" v="6" dt="2020-08-14T13:16:19.121"/>
    <p1510:client id="{FB90B1C8-7B54-4A9A-80DF-92A421F51004}" v="1" dt="2020-08-14T14:59:48.922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08728-6343-46CF-A871-9DF858CF3B4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4392B-BB3C-43D4-91F3-43C701BE2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9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85397-DD2E-4E1A-91C4-B8688B66F9E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73FE4-5054-459E-A387-82094B6EE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5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10279AF1-C2CC-40E7-BC4D-7A0ACF8DC63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53376" y="366239"/>
            <a:ext cx="5843016" cy="325881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i="0" cap="none" baseline="0">
                <a:solidFill>
                  <a:schemeClr val="accent4">
                    <a:lumMod val="50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7D8CB0BF-6B51-411B-8460-17FE47E4CD1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653375" y="1078992"/>
            <a:ext cx="5843016" cy="274320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i="0" cap="none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9E353BE-84E8-4A69-AF56-32BA0BC2FC9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653375" y="1387030"/>
            <a:ext cx="5843016" cy="182880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i="0" cap="none" baseline="0">
                <a:solidFill>
                  <a:schemeClr val="accent4">
                    <a:lumMod val="50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93C4782-6B51-4484-90F9-3C9E835F8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858" y="1789146"/>
            <a:ext cx="5843016" cy="1280160"/>
          </a:xfrm>
        </p:spPr>
        <p:txBody>
          <a:bodyPr>
            <a:noAutofit/>
          </a:bodyPr>
          <a:lstStyle>
            <a:lvl1pPr algn="ctr">
              <a:defRPr sz="55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FF64F115-DDC6-4B4A-82BE-37606395B6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653375" y="3337560"/>
            <a:ext cx="5843016" cy="182880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i="0" cap="none" baseline="0">
                <a:solidFill>
                  <a:schemeClr val="accent4">
                    <a:lumMod val="50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2DD7FB-7EEF-4611-8116-AC6B0BD6413B}"/>
              </a:ext>
            </a:extLst>
          </p:cNvPr>
          <p:cNvCxnSpPr/>
          <p:nvPr userDrawn="1"/>
        </p:nvCxnSpPr>
        <p:spPr>
          <a:xfrm>
            <a:off x="2778286" y="6228553"/>
            <a:ext cx="356616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777D1ABF-9815-4C94-8032-B92449675D6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53375" y="6286830"/>
            <a:ext cx="5843016" cy="381000"/>
          </a:xfrm>
        </p:spPr>
        <p:txBody>
          <a:bodyPr lIns="91440" tIns="0" rIns="91440" b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100" i="0" kern="1200" cap="none" baseline="0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 dirty="0"/>
              <a:t>Name/Title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59598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 descr="Light grey trophy background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78334" y="-1"/>
            <a:ext cx="7524750" cy="6613771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</p:pic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4365301" y="2001499"/>
            <a:ext cx="458776" cy="961155"/>
            <a:chOff x="3029046" y="3697816"/>
            <a:chExt cx="475488" cy="9961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Chevron 12"/>
            <p:cNvSpPr/>
            <p:nvPr/>
          </p:nvSpPr>
          <p:spPr bwMode="auto">
            <a:xfrm rot="17054955">
              <a:off x="2762964" y="4162690"/>
              <a:ext cx="896112" cy="166473"/>
            </a:xfrm>
            <a:prstGeom prst="chevron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Chevron 13"/>
            <p:cNvSpPr/>
            <p:nvPr/>
          </p:nvSpPr>
          <p:spPr bwMode="auto">
            <a:xfrm rot="15388056">
              <a:off x="2881096" y="4154920"/>
              <a:ext cx="896112" cy="150874"/>
            </a:xfrm>
            <a:prstGeom prst="chevron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12-Point Star 14"/>
            <p:cNvSpPr>
              <a:spLocks noChangeAspect="1"/>
            </p:cNvSpPr>
            <p:nvPr/>
          </p:nvSpPr>
          <p:spPr bwMode="auto">
            <a:xfrm>
              <a:off x="3029046" y="3697816"/>
              <a:ext cx="475488" cy="475488"/>
            </a:xfrm>
            <a:prstGeom prst="star12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114723" y="3780113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5-Point Star 16"/>
            <p:cNvSpPr>
              <a:spLocks noChangeAspect="1"/>
            </p:cNvSpPr>
            <p:nvPr/>
          </p:nvSpPr>
          <p:spPr bwMode="auto">
            <a:xfrm rot="1238248">
              <a:off x="3168601" y="3823027"/>
              <a:ext cx="201168" cy="201168"/>
            </a:xfrm>
            <a:prstGeom prst="star5">
              <a:avLst/>
            </a:prstGeom>
            <a:solidFill>
              <a:schemeClr val="accent4"/>
            </a:solidFill>
            <a:ln w="12700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892" y="365760"/>
            <a:ext cx="751449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8892" y="1828801"/>
            <a:ext cx="7514494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1438657-5E16-4FE4-892E-F2D6A63B5A7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8406259" y="66675"/>
            <a:ext cx="755364" cy="7283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30B68A1-A47C-4828-98C4-3F3377CEE0C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8399664" y="896890"/>
            <a:ext cx="755364" cy="72838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3CE6EF1-AB48-4D5B-85EA-9C28670D010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8412385" y="1758210"/>
            <a:ext cx="755364" cy="72838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E342FF3-92A2-4178-BEC1-CA15F2CFA2A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8414046" y="2667412"/>
            <a:ext cx="732903" cy="72838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83FD7C5-753B-4457-9116-4D05B1BB514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8406259" y="3532623"/>
            <a:ext cx="755364" cy="72838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7895850-3899-41FF-88FC-DAE927404E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8414045" y="4371890"/>
            <a:ext cx="732904" cy="72838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6578B33-A93E-45D4-BD42-E3626E502C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8416515" y="5255011"/>
            <a:ext cx="755364" cy="72838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37573A2-5CD9-4056-9A08-EF10AE218E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8412384" y="6068081"/>
            <a:ext cx="755364" cy="72838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521679E-E198-4693-BBE7-E7573E4E279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981513"/>
            <a:ext cx="867306" cy="72838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B5612E6-8435-4D16-BD73-0F7E9386B0C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694" y="1842707"/>
            <a:ext cx="866636" cy="72838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296A20A4-D921-4047-9948-DA15FE1F43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949" y="2737671"/>
            <a:ext cx="883328" cy="72838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342A46F-D8EF-4F06-8127-F875C45614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94" y="3617246"/>
            <a:ext cx="867305" cy="72838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0CC65158-9CB0-4AF3-90B7-A1A1324B930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4438310"/>
            <a:ext cx="880379" cy="72838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D3DB5F5-1FF3-45B0-A99B-EB9E038440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17" y="5259375"/>
            <a:ext cx="874162" cy="72838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664E39EE-12B1-48EC-BD18-CB06CD42135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60" y="6069022"/>
            <a:ext cx="871740" cy="72838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3A1D4A8E-D01B-4CE3-A8DE-30523D15D4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" y="94244"/>
            <a:ext cx="867306" cy="72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9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1F56C2-BA46-45D7-86A5-C49B465496FA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1653375" y="501879"/>
            <a:ext cx="5843016" cy="274320"/>
          </a:xfrm>
        </p:spPr>
        <p:txBody>
          <a:bodyPr/>
          <a:lstStyle/>
          <a:p>
            <a:r>
              <a:rPr lang="en-US" dirty="0"/>
              <a:t>FIRST FISH AWARD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8196AA-84C0-40C1-885E-D7DBC8D5CB6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653375" y="969916"/>
            <a:ext cx="5843016" cy="182880"/>
          </a:xfrm>
        </p:spPr>
        <p:txBody>
          <a:bodyPr/>
          <a:lstStyle/>
          <a:p>
            <a:r>
              <a:rPr lang="en-US" dirty="0"/>
              <a:t>is hereby granted to: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BE0563-B068-4436-BC51-B1541EB4E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75" y="1152796"/>
            <a:ext cx="5843016" cy="1280160"/>
          </a:xfrm>
        </p:spPr>
        <p:txBody>
          <a:bodyPr/>
          <a:lstStyle/>
          <a:p>
            <a:r>
              <a:rPr lang="en-US" dirty="0"/>
              <a:t>Your        Child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64F094-0AE5-460B-9978-3B097484492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50492" y="5457447"/>
            <a:ext cx="5843016" cy="381000"/>
          </a:xfrm>
        </p:spPr>
        <p:txBody>
          <a:bodyPr/>
          <a:lstStyle/>
          <a:p>
            <a:r>
              <a:rPr lang="en-US"/>
              <a:t>Presenter’s Name and Title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C5C1C4-25DF-447C-BEAD-F9B73462A7C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369289" y="3429000"/>
            <a:ext cx="2279433" cy="1707723"/>
          </a:xfrm>
          <a:solidFill>
            <a:schemeClr val="bg1">
              <a:lumMod val="95000"/>
            </a:schemeClr>
          </a:solidFill>
          <a:ln w="15875">
            <a:solidFill>
              <a:schemeClr val="accent4"/>
            </a:solidFill>
          </a:ln>
        </p:spPr>
        <p:txBody>
          <a:bodyPr/>
          <a:lstStyle/>
          <a:p>
            <a:r>
              <a:rPr lang="en-US" sz="1600" dirty="0"/>
              <a:t>Species: Bluegill</a:t>
            </a:r>
          </a:p>
          <a:p>
            <a:r>
              <a:rPr lang="en-US" sz="1600" dirty="0"/>
              <a:t>Size: 5 inches</a:t>
            </a:r>
          </a:p>
          <a:p>
            <a:r>
              <a:rPr lang="en-US" sz="1600" dirty="0"/>
              <a:t>Caught: Big Lake</a:t>
            </a:r>
          </a:p>
          <a:p>
            <a:r>
              <a:rPr lang="en-US" sz="1600" dirty="0"/>
              <a:t>Date: August 12,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AA8E05A-4F05-4BCF-959F-1F63FD1D9D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8016" y="3163483"/>
            <a:ext cx="3622776" cy="22341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3A3EEC-B2CD-4EED-AB80-ACDD2C0455F8}"/>
              </a:ext>
            </a:extLst>
          </p:cNvPr>
          <p:cNvSpPr txBox="1"/>
          <p:nvPr/>
        </p:nvSpPr>
        <p:spPr>
          <a:xfrm>
            <a:off x="5682120" y="6561891"/>
            <a:ext cx="3622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Brought to you by ThrillFishing.com</a:t>
            </a:r>
          </a:p>
        </p:txBody>
      </p:sp>
    </p:spTree>
    <p:extLst>
      <p:ext uri="{BB962C8B-B14F-4D97-AF65-F5344CB8AC3E}">
        <p14:creationId xmlns:p14="http://schemas.microsoft.com/office/powerpoint/2010/main" val="1495648681"/>
      </p:ext>
    </p:extLst>
  </p:cSld>
  <p:clrMapOvr>
    <a:masterClrMapping/>
  </p:clrMapOvr>
</p:sld>
</file>

<file path=ppt/theme/theme1.xml><?xml version="1.0" encoding="utf-8"?>
<a:theme xmlns:a="http://schemas.openxmlformats.org/drawingml/2006/main" name="Certificate excellence student">
  <a:themeElements>
    <a:clrScheme name="Certificate of excellence for student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EAF2D3"/>
      </a:accent1>
      <a:accent2>
        <a:srgbClr val="DBEFC6"/>
      </a:accent2>
      <a:accent3>
        <a:srgbClr val="79C8D7"/>
      </a:accent3>
      <a:accent4>
        <a:srgbClr val="149BC5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excellence for student.potx" id="{B01B5FBF-9E25-4BDE-A7FC-AA19BDAF359E}" vid="{6721A109-E958-41A8-A758-0CC9422480D0}"/>
    </a:ext>
  </a:extLst>
</a:theme>
</file>

<file path=ppt/theme/theme2.xml><?xml version="1.0" encoding="utf-8"?>
<a:theme xmlns:a="http://schemas.openxmlformats.org/drawingml/2006/main" name="Office Theme">
  <a:themeElements>
    <a:clrScheme name="Certificate of excellence for student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EAF2D3"/>
      </a:accent1>
      <a:accent2>
        <a:srgbClr val="DBEFC6"/>
      </a:accent2>
      <a:accent3>
        <a:srgbClr val="79C8D7"/>
      </a:accent3>
      <a:accent4>
        <a:srgbClr val="149BC5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of excellence for student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EAF2D3"/>
      </a:accent1>
      <a:accent2>
        <a:srgbClr val="DBEFC6"/>
      </a:accent2>
      <a:accent3>
        <a:srgbClr val="79C8D7"/>
      </a:accent3>
      <a:accent4>
        <a:srgbClr val="149BC5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excellence for student</Template>
  <TotalTime>0</TotalTime>
  <Words>38</Words>
  <Application>Microsoft Office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Cambria</vt:lpstr>
      <vt:lpstr>Times New Roman</vt:lpstr>
      <vt:lpstr>Wingdings 2</vt:lpstr>
      <vt:lpstr>Certificate excellence student</vt:lpstr>
      <vt:lpstr>Your        Child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2020-08-14T13:03:29Z</dcterms:created>
  <dcterms:modified xsi:type="dcterms:W3CDTF">2020-08-14T15:00:37Z</dcterms:modified>
</cp:coreProperties>
</file>