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3BA39-A088-4C77-8F2D-F5EE4E043F3F}" v="8" dt="2020-09-01T11:02:59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BDCA-33F4-4F4F-8D6A-DB39CBD8C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490B0-A546-43E2-B718-0A8977EEA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AB32-FC93-425D-A67F-CEDCBAEE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A6D3-3AB2-40BE-8EAE-43918E8F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110A-D92E-46BC-9515-21E83856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3125-12CC-4346-B6EC-77C4A100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F5205-997C-4EC4-8341-4309A8C2D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C740-2006-4B50-B462-E9D83638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54741-C14A-460B-9A50-E4232FB7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D391-F3AC-4346-A50E-8CDC101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4B090-3632-46F8-A68E-E37E913C1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BAAA0-B128-4ED7-A447-3F3C274D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7687-BB13-4027-A003-5D00B171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FD7EB-F424-4A36-A716-229A996A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FE76-1650-464B-9CAA-3B9B80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A52D-93B0-4253-9611-3315F345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7332-22EF-4FD2-9262-8D129CE7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F39D-6F94-459A-A6A3-A1151AE7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B1AE-72C9-4F64-809A-C775359E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408B7-0A28-4250-9971-96B2584E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1AB6-75F8-41CF-BA33-7E886C16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65AE-05F2-49F1-BBDC-15EDE905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5FDC-F22F-4D88-B494-5CDF44AC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51B53-5ABB-4FE1-AD5A-8CFD2E6D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D21F-09D6-4F35-BCC0-709A7F9D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77B0-1973-46C4-87E1-D7122CFC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A03F-C180-4848-B4C4-FDF415C7D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27D25-31F9-42CC-8BD7-CB2ED7FAD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38E6F-114A-434E-8A44-7814068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9D328-242F-44E3-B016-6D8E0C12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F5DBF-6B14-4028-8B39-A812326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F7C5-A0BB-438F-8B9B-4316FDF4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BA584-B109-4EF9-8A03-F64D4867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EAFEE-FA39-401C-9F26-59D7D7AA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7921A-982E-4AA6-B0A6-B79AEB56C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1733C-D85C-4539-89D9-660BFAD90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E33D0-8ACD-4D20-8F41-01BA7439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811B5-017E-477C-9C6E-0CBBC17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1B08D-026C-4B23-A7BD-9F543EAD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60E0-B1AA-4A3B-985D-46453CAB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B003C-715B-486C-8632-2F8BB085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AB095-5DB8-47C4-9DD2-78EFE973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BF1AC-D76B-46E7-A05F-AB763CB5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FA69F-860A-411C-9E75-35A1DE32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7C5A-4D59-4F53-80F2-8E5FC608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8AC6F-DB57-4A91-B6F4-E530CFD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400F-1BF5-4FB0-861E-E0E3C5AB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B6C8-F5F5-464E-B563-40E89DD2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EE01A-5F97-4165-8E13-9DAD625D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6FE1D-D328-4856-ABC5-C60CCC4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E66D-525C-4090-AB77-03E75061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DB457-078C-4967-9960-32B5FAC9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3721-61F0-4483-9A6B-B9502558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C1A4F-5FBD-4448-B784-43220BD4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7293-1225-4F09-BD03-0553FC0B2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4DEB6-4737-4C71-8C75-41AC9622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236C-73B9-4767-9194-76F2B25D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B4AEB-F796-4991-9D6E-7CA28C5C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6FFD0-4E7E-4655-8945-E078BC9E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67C75-430D-4314-80E5-A41E6412D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E774D-1FB4-43FB-88FB-6816D5296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E791-DAD6-4126-A7DD-1B4923A5957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FB51-EEDA-48D9-9BAF-19C455DC8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7ACD1-D027-4A70-9D25-21DFB48A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CA3D-0EA6-4B6E-BC99-BAAA961B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fif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F84A-EC26-4B93-A7ED-2CB27DC4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5" y="45778"/>
            <a:ext cx="10515600" cy="537629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Freshwater Fish </a:t>
            </a:r>
            <a:r>
              <a:rPr lang="en-US" dirty="0"/>
              <a:t>Species Bucket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E8D56-AEA4-4135-8349-88323D2D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" y="2422916"/>
            <a:ext cx="1849423" cy="5944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B1FF8-1138-4B5F-BA38-52E7F9E6B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" y="4000689"/>
            <a:ext cx="1821568" cy="758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97CB8-7BF2-4D88-8AB8-86A889B7B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66" y="1638449"/>
            <a:ext cx="1450982" cy="639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49A38-B353-4C71-9262-22E452A73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9" y="3191629"/>
            <a:ext cx="1849421" cy="634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0D732-75C3-4682-9039-D79D47F94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721" y="895946"/>
            <a:ext cx="1849422" cy="669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16E0B2-C2F7-4EE9-874E-E911B9100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521" y="4797804"/>
            <a:ext cx="1450981" cy="6812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EBE7E0-2D84-4DE0-A79C-B8954CF6C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719" y="4933368"/>
            <a:ext cx="1826579" cy="5682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329105-D0D1-46F2-8041-77045F8FFB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720" y="1739516"/>
            <a:ext cx="1821568" cy="491534"/>
          </a:xfrm>
          <a:prstGeom prst="rect">
            <a:avLst/>
          </a:prstGeom>
        </p:spPr>
      </p:pic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24A5BDA5-2EEC-4828-BB0A-6EE2950DC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44095"/>
              </p:ext>
            </p:extLst>
          </p:nvPr>
        </p:nvGraphicFramePr>
        <p:xfrm>
          <a:off x="2297158" y="638924"/>
          <a:ext cx="2989140" cy="5580151"/>
        </p:xfrm>
        <a:graphic>
          <a:graphicData uri="http://schemas.openxmlformats.org/drawingml/2006/table">
            <a:tbl>
              <a:tblPr firstRow="1" bandRow="1"/>
              <a:tblGrid>
                <a:gridCol w="866775">
                  <a:extLst>
                    <a:ext uri="{9D8B030D-6E8A-4147-A177-3AD203B41FA5}">
                      <a16:colId xmlns:a16="http://schemas.microsoft.com/office/drawing/2014/main" val="38578433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44513014"/>
                    </a:ext>
                  </a:extLst>
                </a:gridCol>
                <a:gridCol w="1131765">
                  <a:extLst>
                    <a:ext uri="{9D8B030D-6E8A-4147-A177-3AD203B41FA5}">
                      <a16:colId xmlns:a16="http://schemas.microsoft.com/office/drawing/2014/main" val="4112397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Species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Date Caught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Size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92959"/>
                  </a:ext>
                </a:extLst>
              </a:tr>
              <a:tr h="656933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Tiger Trout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12282"/>
                  </a:ext>
                </a:extLst>
              </a:tr>
              <a:tr h="709764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Rainbow Trout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0635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Brook Trout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5417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Brown Trout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49224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Smallmouth </a:t>
                      </a:r>
                    </a:p>
                    <a:p>
                      <a:pPr algn="ctr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Bass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28322"/>
                  </a:ext>
                </a:extLst>
              </a:tr>
              <a:tr h="72179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Largemouth Bass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8944"/>
                  </a:ext>
                </a:extLst>
              </a:tr>
              <a:tr h="721792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Catfish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03933"/>
                  </a:ext>
                </a:extLst>
              </a:tr>
            </a:tbl>
          </a:graphicData>
        </a:graphic>
      </p:graphicFrame>
      <p:graphicFrame>
        <p:nvGraphicFramePr>
          <p:cNvPr id="32" name="Table 29">
            <a:extLst>
              <a:ext uri="{FF2B5EF4-FFF2-40B4-BE49-F238E27FC236}">
                <a16:creationId xmlns:a16="http://schemas.microsoft.com/office/drawing/2014/main" id="{AAD76E71-CEB0-4152-ACF5-85DF471F4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59970"/>
              </p:ext>
            </p:extLst>
          </p:nvPr>
        </p:nvGraphicFramePr>
        <p:xfrm>
          <a:off x="8040733" y="638924"/>
          <a:ext cx="2989140" cy="5515292"/>
        </p:xfrm>
        <a:graphic>
          <a:graphicData uri="http://schemas.openxmlformats.org/drawingml/2006/table">
            <a:tbl>
              <a:tblPr firstRow="1" bandRow="1"/>
              <a:tblGrid>
                <a:gridCol w="866775">
                  <a:extLst>
                    <a:ext uri="{9D8B030D-6E8A-4147-A177-3AD203B41FA5}">
                      <a16:colId xmlns:a16="http://schemas.microsoft.com/office/drawing/2014/main" val="38578433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44513014"/>
                    </a:ext>
                  </a:extLst>
                </a:gridCol>
                <a:gridCol w="1131765">
                  <a:extLst>
                    <a:ext uri="{9D8B030D-6E8A-4147-A177-3AD203B41FA5}">
                      <a16:colId xmlns:a16="http://schemas.microsoft.com/office/drawing/2014/main" val="4112397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Species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Date Caught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Size</a:t>
                      </a:r>
                    </a:p>
                  </a:txBody>
                  <a:tcPr anchor="ctr">
                    <a:solidFill>
                      <a:schemeClr val="accent3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92959"/>
                  </a:ext>
                </a:extLst>
              </a:tr>
              <a:tr h="656933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Pumpkin Seed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12282"/>
                  </a:ext>
                </a:extLst>
              </a:tr>
              <a:tr h="709764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Bluegill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0635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Pickerel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5417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Rock Bass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49224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Yellow Perch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28322"/>
                  </a:ext>
                </a:extLst>
              </a:tr>
              <a:tr h="72179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White Perch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8944"/>
                  </a:ext>
                </a:extLst>
              </a:tr>
              <a:tr h="656933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American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Eel</a:t>
                      </a: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55856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BF0DC57E-45E5-4D8A-B90E-4C9CAEDCB8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364" y="5613957"/>
            <a:ext cx="1450981" cy="612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19A7C-389C-4429-AA59-974B051D959F}"/>
              </a:ext>
            </a:extLst>
          </p:cNvPr>
          <p:cNvSpPr txBox="1"/>
          <p:nvPr/>
        </p:nvSpPr>
        <p:spPr>
          <a:xfrm>
            <a:off x="2297158" y="6338351"/>
            <a:ext cx="1874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Anglers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67B99A-A578-456A-947F-ABD6776B809B}"/>
              </a:ext>
            </a:extLst>
          </p:cNvPr>
          <p:cNvSpPr txBox="1"/>
          <p:nvPr/>
        </p:nvSpPr>
        <p:spPr>
          <a:xfrm>
            <a:off x="4158344" y="6338351"/>
            <a:ext cx="4794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1E981-C3B5-4272-8BB2-DD0E54AD3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3" y="3148303"/>
            <a:ext cx="1453822" cy="6396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5D623B-C4A5-4956-A136-1AE28602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22" y="886934"/>
            <a:ext cx="1450981" cy="6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FDD97-8668-42BF-8F86-F579E650DD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8" y="5613957"/>
            <a:ext cx="1819339" cy="609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EF1D0-7C89-44A9-AE49-B4C27720C4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2" y="3979583"/>
            <a:ext cx="1457528" cy="6573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85F803-3E8C-4210-885B-C1AE915FD0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0" y="2469730"/>
            <a:ext cx="1457529" cy="486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48529D-B573-4853-94F8-B91235508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73" y="5937773"/>
            <a:ext cx="1148770" cy="9077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7435DD-ADFB-440E-A3A9-CC15C19C0A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230" y="30658"/>
            <a:ext cx="1148770" cy="9077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6B1DF7-A90F-41FB-8589-6A06E2F9EB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73" y="3017373"/>
            <a:ext cx="1148770" cy="9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9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Freshwater Fish Species Bucket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2020-09-01T11:02:59Z</dcterms:created>
  <dcterms:modified xsi:type="dcterms:W3CDTF">2020-09-01T14:13:00Z</dcterms:modified>
</cp:coreProperties>
</file>